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2" r:id="rId3"/>
    <p:sldId id="256" r:id="rId4"/>
    <p:sldId id="266" r:id="rId5"/>
    <p:sldId id="265" r:id="rId6"/>
    <p:sldId id="264" r:id="rId7"/>
    <p:sldId id="260" r:id="rId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2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9"/>
    <p:restoredTop sz="94580"/>
  </p:normalViewPr>
  <p:slideViewPr>
    <p:cSldViewPr snapToGrid="0" snapToObjects="1">
      <p:cViewPr varScale="1">
        <p:scale>
          <a:sx n="65" d="100"/>
          <a:sy n="65" d="100"/>
        </p:scale>
        <p:origin x="6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FA54B86F-C613-4245-9126-2AC65787ABA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3749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a interna 1">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4CCB5D9-63CA-3840-B4F8-B223D204D0E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84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pa interna 2">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885DE607-D9B6-0C46-AEAF-D1E27AD131E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49536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udo claro">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EA4A7E13-73FE-1147-AC79-C99C4B6D309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7857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udo escuro">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1917833-EC8D-0C47-9A9D-92FE843BB00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0620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E30CDED-3680-3E45-97F6-74204189066C}"/>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5494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FDEDA7B1-24EA-8644-973D-0D2AAD427496}"/>
              </a:ext>
            </a:extLst>
          </p:cNvPr>
          <p:cNvSpPr>
            <a:spLocks noGrp="1"/>
          </p:cNvSpPr>
          <p:nvPr>
            <p:ph type="dt" sz="half" idx="10"/>
          </p:nvPr>
        </p:nvSpPr>
        <p:spPr>
          <a:xfrm>
            <a:off x="838200" y="6356350"/>
            <a:ext cx="2743200" cy="365125"/>
          </a:xfrm>
          <a:prstGeom prst="rect">
            <a:avLst/>
          </a:prstGeom>
        </p:spPr>
        <p:txBody>
          <a:bodyPr/>
          <a:lstStyle/>
          <a:p>
            <a:fld id="{925C6759-1B9B-B744-9397-FC21D1AC58A4}" type="datetimeFigureOut">
              <a:rPr lang="pt-BR" smtClean="0"/>
              <a:t>09/06/2022</a:t>
            </a:fld>
            <a:endParaRPr lang="pt-BR"/>
          </a:p>
        </p:txBody>
      </p:sp>
      <p:sp>
        <p:nvSpPr>
          <p:cNvPr id="3" name="Espaço Reservado para Rodapé 2">
            <a:extLst>
              <a:ext uri="{FF2B5EF4-FFF2-40B4-BE49-F238E27FC236}">
                <a16:creationId xmlns:a16="http://schemas.microsoft.com/office/drawing/2014/main" id="{FB967014-E028-5C49-AA21-645C9E6C52B1}"/>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4" name="Espaço Reservado para Número de Slide 3">
            <a:extLst>
              <a:ext uri="{FF2B5EF4-FFF2-40B4-BE49-F238E27FC236}">
                <a16:creationId xmlns:a16="http://schemas.microsoft.com/office/drawing/2014/main" id="{EA87A2D9-70AB-1146-94C3-7E296C903FA8}"/>
              </a:ext>
            </a:extLst>
          </p:cNvPr>
          <p:cNvSpPr>
            <a:spLocks noGrp="1"/>
          </p:cNvSpPr>
          <p:nvPr>
            <p:ph type="sldNum" sz="quarter" idx="12"/>
          </p:nvPr>
        </p:nvSpPr>
        <p:spPr>
          <a:xfrm>
            <a:off x="8610600" y="6356350"/>
            <a:ext cx="2743200" cy="365125"/>
          </a:xfrm>
          <a:prstGeom prst="rect">
            <a:avLst/>
          </a:prstGeom>
        </p:spPr>
        <p:txBody>
          <a:bodyPr/>
          <a:lstStyle/>
          <a:p>
            <a:fld id="{D081C9A6-469D-8343-9E03-5EA04510E358}" type="slidenum">
              <a:rPr lang="pt-BR" smtClean="0"/>
              <a:t>‹nº›</a:t>
            </a:fld>
            <a:endParaRPr lang="pt-BR"/>
          </a:p>
        </p:txBody>
      </p:sp>
    </p:spTree>
    <p:extLst>
      <p:ext uri="{BB962C8B-B14F-4D97-AF65-F5344CB8AC3E}">
        <p14:creationId xmlns:p14="http://schemas.microsoft.com/office/powerpoint/2010/main" val="341445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9921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6" r:id="rId3"/>
    <p:sldLayoutId id="2147483649" r:id="rId4"/>
    <p:sldLayoutId id="2147483650"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5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561962B4-15E1-4391-916D-096C7BEAD431}"/>
              </a:ext>
            </a:extLst>
          </p:cNvPr>
          <p:cNvSpPr txBox="1">
            <a:spLocks/>
          </p:cNvSpPr>
          <p:nvPr/>
        </p:nvSpPr>
        <p:spPr>
          <a:xfrm>
            <a:off x="2417233" y="2839595"/>
            <a:ext cx="7357534" cy="91334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a:solidFill>
                  <a:schemeClr val="bg1"/>
                </a:solidFill>
                <a:latin typeface="Arial" panose="020B0604020202020204" pitchFamily="34" charset="0"/>
                <a:cs typeface="Arial" panose="020B0604020202020204" pitchFamily="34" charset="0"/>
              </a:rPr>
              <a:t>Código + Título Trabalho</a:t>
            </a:r>
          </a:p>
        </p:txBody>
      </p:sp>
      <p:sp>
        <p:nvSpPr>
          <p:cNvPr id="4" name="Título 1">
            <a:extLst>
              <a:ext uri="{FF2B5EF4-FFF2-40B4-BE49-F238E27FC236}">
                <a16:creationId xmlns:a16="http://schemas.microsoft.com/office/drawing/2014/main" id="{5706255C-3B1A-4BD8-87D2-E3F421E1D89B}"/>
              </a:ext>
            </a:extLst>
          </p:cNvPr>
          <p:cNvSpPr txBox="1">
            <a:spLocks/>
          </p:cNvSpPr>
          <p:nvPr/>
        </p:nvSpPr>
        <p:spPr>
          <a:xfrm>
            <a:off x="449210" y="5233100"/>
            <a:ext cx="7357534" cy="913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lnSpc>
                <a:spcPct val="170000"/>
              </a:lnSpc>
              <a:spcAft>
                <a:spcPts val="0"/>
              </a:spcAft>
              <a:defRPr/>
            </a:pPr>
            <a:r>
              <a:rPr lang="pt-BR" sz="2000" dirty="0">
                <a:solidFill>
                  <a:schemeClr val="bg1"/>
                </a:solidFill>
                <a:latin typeface="Montserrat Medium" pitchFamily="2" charset="77"/>
              </a:rPr>
              <a:t>Nome do Autor Principal </a:t>
            </a:r>
          </a:p>
          <a:p>
            <a:pPr fontAlgn="auto">
              <a:lnSpc>
                <a:spcPct val="170000"/>
              </a:lnSpc>
              <a:spcAft>
                <a:spcPts val="0"/>
              </a:spcAft>
              <a:defRPr/>
            </a:pPr>
            <a:r>
              <a:rPr lang="pt-BR" sz="2000" dirty="0">
                <a:solidFill>
                  <a:schemeClr val="bg1"/>
                </a:solidFill>
                <a:latin typeface="Montserrat Medium" pitchFamily="2" charset="77"/>
              </a:rPr>
              <a:t>Nomes dos demais Autores</a:t>
            </a:r>
            <a:br>
              <a:rPr lang="pt-BR" sz="2000" dirty="0">
                <a:solidFill>
                  <a:schemeClr val="bg1"/>
                </a:solidFill>
                <a:latin typeface="Montserrat Medium" pitchFamily="2" charset="77"/>
              </a:rPr>
            </a:br>
            <a:r>
              <a:rPr lang="pt-BR" sz="2000" dirty="0">
                <a:solidFill>
                  <a:schemeClr val="bg1"/>
                </a:solidFill>
                <a:latin typeface="Montserrat Medium" pitchFamily="2" charset="77"/>
              </a:rPr>
              <a:t>Instituição ou endereço para contato</a:t>
            </a:r>
          </a:p>
        </p:txBody>
      </p:sp>
    </p:spTree>
    <p:extLst>
      <p:ext uri="{BB962C8B-B14F-4D97-AF65-F5344CB8AC3E}">
        <p14:creationId xmlns:p14="http://schemas.microsoft.com/office/powerpoint/2010/main" val="134264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55EABC-656B-4F9A-B1CF-7953B4CBDA95}"/>
              </a:ext>
            </a:extLst>
          </p:cNvPr>
          <p:cNvSpPr txBox="1">
            <a:spLocks/>
          </p:cNvSpPr>
          <p:nvPr/>
        </p:nvSpPr>
        <p:spPr>
          <a:xfrm>
            <a:off x="410497" y="23238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a:t>OBJETIVO</a:t>
            </a:r>
            <a:endParaRPr lang="pt-BR" dirty="0"/>
          </a:p>
        </p:txBody>
      </p:sp>
      <p:sp>
        <p:nvSpPr>
          <p:cNvPr id="3" name="Título 1">
            <a:extLst>
              <a:ext uri="{FF2B5EF4-FFF2-40B4-BE49-F238E27FC236}">
                <a16:creationId xmlns:a16="http://schemas.microsoft.com/office/drawing/2014/main" id="{D69AE9BE-60FC-4F4E-BE58-73834700D9A7}"/>
              </a:ext>
            </a:extLst>
          </p:cNvPr>
          <p:cNvSpPr txBox="1">
            <a:spLocks noChangeArrowheads="1"/>
          </p:cNvSpPr>
          <p:nvPr/>
        </p:nvSpPr>
        <p:spPr bwMode="auto">
          <a:xfrm>
            <a:off x="410497" y="1692889"/>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 Hand" pitchFamily="66"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 Hand"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 Hand"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 Hand"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 Hand" pitchFamily="66"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The Hand" pitchFamily="66"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The Hand" pitchFamily="66"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The Hand" pitchFamily="66"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The Hand" pitchFamily="66" charset="0"/>
                <a:ea typeface="+mn-ea"/>
                <a:cs typeface="+mn-cs"/>
              </a:defRPr>
            </a:lvl9pPr>
          </a:lstStyle>
          <a:p>
            <a:pPr marL="0" indent="0">
              <a:lnSpc>
                <a:spcPct val="170000"/>
              </a:lnSpc>
              <a:buFont typeface="Arial" panose="020B0604020202020204" pitchFamily="34" charset="0"/>
              <a:buNone/>
            </a:pPr>
            <a:r>
              <a:rPr lang="pt-BR" altLang="pt-BR" sz="2000">
                <a:latin typeface="+mj-l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pt-BR" altLang="pt-BR" sz="2000" dirty="0">
              <a:latin typeface="+mj-lt"/>
            </a:endParaRPr>
          </a:p>
        </p:txBody>
      </p:sp>
    </p:spTree>
    <p:extLst>
      <p:ext uri="{BB962C8B-B14F-4D97-AF65-F5344CB8AC3E}">
        <p14:creationId xmlns:p14="http://schemas.microsoft.com/office/powerpoint/2010/main" val="334469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34E115-0F0C-4DA0-A5C3-58774950FDC0}"/>
              </a:ext>
            </a:extLst>
          </p:cNvPr>
          <p:cNvSpPr txBox="1">
            <a:spLocks/>
          </p:cNvSpPr>
          <p:nvPr/>
        </p:nvSpPr>
        <p:spPr>
          <a:xfrm>
            <a:off x="425245" y="35974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a:t>METODOLOGIA</a:t>
            </a:r>
            <a:endParaRPr lang="pt-BR" dirty="0"/>
          </a:p>
        </p:txBody>
      </p:sp>
      <p:sp>
        <p:nvSpPr>
          <p:cNvPr id="3" name="Título 1">
            <a:extLst>
              <a:ext uri="{FF2B5EF4-FFF2-40B4-BE49-F238E27FC236}">
                <a16:creationId xmlns:a16="http://schemas.microsoft.com/office/drawing/2014/main" id="{261299EE-3B19-4AF0-A9C4-0C4091AD0A23}"/>
              </a:ext>
            </a:extLst>
          </p:cNvPr>
          <p:cNvSpPr txBox="1">
            <a:spLocks noChangeArrowheads="1"/>
          </p:cNvSpPr>
          <p:nvPr/>
        </p:nvSpPr>
        <p:spPr bwMode="auto">
          <a:xfrm>
            <a:off x="425245" y="1820248"/>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 Hand" pitchFamily="66"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 Hand"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 Hand"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 Hand"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 Hand" pitchFamily="66"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The Hand" pitchFamily="66"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The Hand" pitchFamily="66"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The Hand" pitchFamily="66"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The Hand" pitchFamily="66" charset="0"/>
                <a:ea typeface="+mn-ea"/>
                <a:cs typeface="+mn-cs"/>
              </a:defRPr>
            </a:lvl9pPr>
          </a:lstStyle>
          <a:p>
            <a:pPr marL="0" indent="0">
              <a:lnSpc>
                <a:spcPct val="170000"/>
              </a:lnSpc>
              <a:buFont typeface="Arial" panose="020B0604020202020204" pitchFamily="34" charset="0"/>
              <a:buNone/>
            </a:pPr>
            <a:r>
              <a:rPr lang="pt-BR" altLang="pt-BR" sz="2000">
                <a:latin typeface="+mj-l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pt-BR" altLang="pt-BR" sz="2000" dirty="0">
              <a:latin typeface="+mj-lt"/>
            </a:endParaRPr>
          </a:p>
        </p:txBody>
      </p:sp>
    </p:spTree>
    <p:extLst>
      <p:ext uri="{BB962C8B-B14F-4D97-AF65-F5344CB8AC3E}">
        <p14:creationId xmlns:p14="http://schemas.microsoft.com/office/powerpoint/2010/main" val="1537608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80706-8CDC-466E-B7AE-F8D1314FEA41}"/>
              </a:ext>
            </a:extLst>
          </p:cNvPr>
          <p:cNvSpPr txBox="1">
            <a:spLocks/>
          </p:cNvSpPr>
          <p:nvPr/>
        </p:nvSpPr>
        <p:spPr>
          <a:xfrm>
            <a:off x="336755" y="50006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a:t>PRINCIPAIS RESULTADOS</a:t>
            </a:r>
            <a:endParaRPr lang="pt-BR" dirty="0"/>
          </a:p>
        </p:txBody>
      </p:sp>
      <p:sp>
        <p:nvSpPr>
          <p:cNvPr id="3" name="Título 1">
            <a:extLst>
              <a:ext uri="{FF2B5EF4-FFF2-40B4-BE49-F238E27FC236}">
                <a16:creationId xmlns:a16="http://schemas.microsoft.com/office/drawing/2014/main" id="{A37BD7D4-1AB7-4010-A5C1-CEF15A9E2181}"/>
              </a:ext>
            </a:extLst>
          </p:cNvPr>
          <p:cNvSpPr txBox="1">
            <a:spLocks noChangeArrowheads="1"/>
          </p:cNvSpPr>
          <p:nvPr/>
        </p:nvSpPr>
        <p:spPr bwMode="auto">
          <a:xfrm>
            <a:off x="336755" y="1960562"/>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 Hand" pitchFamily="66"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 Hand"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 Hand"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 Hand"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 Hand" pitchFamily="66"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The Hand" pitchFamily="66"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The Hand" pitchFamily="66"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The Hand" pitchFamily="66"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The Hand" pitchFamily="66" charset="0"/>
                <a:ea typeface="+mn-ea"/>
                <a:cs typeface="+mn-cs"/>
              </a:defRPr>
            </a:lvl9pPr>
          </a:lstStyle>
          <a:p>
            <a:pPr marL="0" indent="0">
              <a:lnSpc>
                <a:spcPct val="170000"/>
              </a:lnSpc>
              <a:buFont typeface="Arial" panose="020B0604020202020204" pitchFamily="34" charset="0"/>
              <a:buNone/>
            </a:pPr>
            <a:r>
              <a:rPr lang="pt-BR" altLang="pt-BR" sz="2000">
                <a:latin typeface="+mj-l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pt-BR" altLang="pt-BR" sz="2000" dirty="0">
              <a:latin typeface="+mj-lt"/>
            </a:endParaRPr>
          </a:p>
        </p:txBody>
      </p:sp>
    </p:spTree>
    <p:extLst>
      <p:ext uri="{BB962C8B-B14F-4D97-AF65-F5344CB8AC3E}">
        <p14:creationId xmlns:p14="http://schemas.microsoft.com/office/powerpoint/2010/main" val="2057422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08608B-9FFD-44C0-91C3-D101DCC0564E}"/>
              </a:ext>
            </a:extLst>
          </p:cNvPr>
          <p:cNvSpPr txBox="1">
            <a:spLocks/>
          </p:cNvSpPr>
          <p:nvPr/>
        </p:nvSpPr>
        <p:spPr>
          <a:xfrm>
            <a:off x="410497" y="34500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a:t>PRINCIPAIS CONCLUSÕES</a:t>
            </a:r>
            <a:endParaRPr lang="pt-BR" dirty="0"/>
          </a:p>
        </p:txBody>
      </p:sp>
      <p:sp>
        <p:nvSpPr>
          <p:cNvPr id="3" name="Título 1">
            <a:extLst>
              <a:ext uri="{FF2B5EF4-FFF2-40B4-BE49-F238E27FC236}">
                <a16:creationId xmlns:a16="http://schemas.microsoft.com/office/drawing/2014/main" id="{3B983763-DC9D-478C-81F7-5C07A3003248}"/>
              </a:ext>
            </a:extLst>
          </p:cNvPr>
          <p:cNvSpPr txBox="1">
            <a:spLocks noChangeArrowheads="1"/>
          </p:cNvSpPr>
          <p:nvPr/>
        </p:nvSpPr>
        <p:spPr bwMode="auto">
          <a:xfrm>
            <a:off x="410497" y="180550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 Hand" pitchFamily="66"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 Hand" pitchFamily="66"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 Hand" pitchFamily="66"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 Hand" pitchFamily="66"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 Hand" pitchFamily="66"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The Hand" pitchFamily="66"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The Hand" pitchFamily="66"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The Hand" pitchFamily="66"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1800" kern="1200">
                <a:solidFill>
                  <a:schemeClr val="tx1"/>
                </a:solidFill>
                <a:latin typeface="The Hand" pitchFamily="66" charset="0"/>
                <a:ea typeface="+mn-ea"/>
                <a:cs typeface="+mn-cs"/>
              </a:defRPr>
            </a:lvl9pPr>
          </a:lstStyle>
          <a:p>
            <a:pPr marL="0" indent="0">
              <a:lnSpc>
                <a:spcPct val="170000"/>
              </a:lnSpc>
              <a:buFont typeface="Arial" panose="020B0604020202020204" pitchFamily="34" charset="0"/>
              <a:buNone/>
            </a:pPr>
            <a:r>
              <a:rPr lang="pt-BR" altLang="pt-BR" sz="2000">
                <a:latin typeface="+mj-lt"/>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pt-BR" altLang="pt-BR" sz="2000" dirty="0">
              <a:latin typeface="+mj-lt"/>
            </a:endParaRPr>
          </a:p>
        </p:txBody>
      </p:sp>
    </p:spTree>
    <p:extLst>
      <p:ext uri="{BB962C8B-B14F-4D97-AF65-F5344CB8AC3E}">
        <p14:creationId xmlns:p14="http://schemas.microsoft.com/office/powerpoint/2010/main" val="370336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FA78BA0C-3573-47BA-8185-30E4EAB6102B}"/>
              </a:ext>
            </a:extLst>
          </p:cNvPr>
          <p:cNvSpPr txBox="1">
            <a:spLocks/>
          </p:cNvSpPr>
          <p:nvPr/>
        </p:nvSpPr>
        <p:spPr>
          <a:xfrm>
            <a:off x="4290278" y="2220278"/>
            <a:ext cx="7357534" cy="9133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i="1">
                <a:solidFill>
                  <a:schemeClr val="bg1"/>
                </a:solidFill>
                <a:latin typeface="Arial" panose="020B0604020202020204" pitchFamily="34" charset="0"/>
                <a:cs typeface="Arial" panose="020B0604020202020204" pitchFamily="34" charset="0"/>
              </a:rPr>
              <a:t>Obrigado!</a:t>
            </a:r>
            <a:endParaRPr lang="pt-BR" b="1" i="1" dirty="0">
              <a:solidFill>
                <a:schemeClr val="bg1"/>
              </a:solidFill>
              <a:latin typeface="Arial" panose="020B0604020202020204" pitchFamily="34" charset="0"/>
              <a:cs typeface="Arial" panose="020B0604020202020204" pitchFamily="34" charset="0"/>
            </a:endParaRPr>
          </a:p>
        </p:txBody>
      </p:sp>
      <p:sp>
        <p:nvSpPr>
          <p:cNvPr id="4" name="Título 1">
            <a:extLst>
              <a:ext uri="{FF2B5EF4-FFF2-40B4-BE49-F238E27FC236}">
                <a16:creationId xmlns:a16="http://schemas.microsoft.com/office/drawing/2014/main" id="{877DF7FA-9806-49BC-9A3C-2F1738951FD4}"/>
              </a:ext>
            </a:extLst>
          </p:cNvPr>
          <p:cNvSpPr txBox="1">
            <a:spLocks/>
          </p:cNvSpPr>
          <p:nvPr/>
        </p:nvSpPr>
        <p:spPr>
          <a:xfrm>
            <a:off x="2649889" y="3367886"/>
            <a:ext cx="10638313" cy="15283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60"/>
              </a:lnSpc>
            </a:pPr>
            <a:r>
              <a:rPr lang="pt-BR" sz="2800" b="1" dirty="0">
                <a:solidFill>
                  <a:schemeClr val="bg1"/>
                </a:solidFill>
                <a:latin typeface="Arial" panose="020B0604020202020204" pitchFamily="34" charset="0"/>
                <a:cs typeface="Arial" panose="020B0604020202020204" pitchFamily="34" charset="0"/>
              </a:rPr>
              <a:t>Nome do autor apresentador</a:t>
            </a:r>
          </a:p>
          <a:p>
            <a:pPr algn="ctr">
              <a:lnSpc>
                <a:spcPts val="3060"/>
              </a:lnSpc>
            </a:pPr>
            <a:r>
              <a:rPr lang="pt-BR" sz="2000" dirty="0">
                <a:solidFill>
                  <a:schemeClr val="bg1"/>
                </a:solidFill>
                <a:latin typeface="Arial" panose="020B0604020202020204" pitchFamily="34" charset="0"/>
                <a:cs typeface="Arial" panose="020B0604020202020204" pitchFamily="34" charset="0"/>
              </a:rPr>
              <a:t>Instituição</a:t>
            </a:r>
          </a:p>
          <a:p>
            <a:pPr algn="ctr">
              <a:lnSpc>
                <a:spcPts val="3060"/>
              </a:lnSpc>
            </a:pPr>
            <a:r>
              <a:rPr lang="pt-BR" sz="2000" dirty="0">
                <a:solidFill>
                  <a:schemeClr val="bg1"/>
                </a:solidFill>
                <a:latin typeface="Arial" panose="020B0604020202020204" pitchFamily="34" charset="0"/>
                <a:cs typeface="Arial" panose="020B0604020202020204" pitchFamily="34" charset="0"/>
              </a:rPr>
              <a:t>E-mail / Telefone</a:t>
            </a:r>
          </a:p>
        </p:txBody>
      </p:sp>
    </p:spTree>
    <p:extLst>
      <p:ext uri="{BB962C8B-B14F-4D97-AF65-F5344CB8AC3E}">
        <p14:creationId xmlns:p14="http://schemas.microsoft.com/office/powerpoint/2010/main" val="158506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336</Words>
  <Application>Microsoft Office PowerPoint</Application>
  <PresentationFormat>Widescreen</PresentationFormat>
  <Paragraphs>15</Paragraphs>
  <Slides>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7</vt:i4>
      </vt:variant>
    </vt:vector>
  </HeadingPairs>
  <TitlesOfParts>
    <vt:vector size="12" baseType="lpstr">
      <vt:lpstr>Arial</vt:lpstr>
      <vt:lpstr>Calibri</vt:lpstr>
      <vt:lpstr>Calibri Light</vt:lpstr>
      <vt:lpstr>Montserrat Medium</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rodrigo abreu</dc:creator>
  <cp:lastModifiedBy>Lyris Porto Gonçalves</cp:lastModifiedBy>
  <cp:revision>5</cp:revision>
  <dcterms:created xsi:type="dcterms:W3CDTF">2022-02-22T14:41:21Z</dcterms:created>
  <dcterms:modified xsi:type="dcterms:W3CDTF">2022-06-09T19:30:36Z</dcterms:modified>
</cp:coreProperties>
</file>